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13" r:id="rId2"/>
    <p:sldId id="258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8" r:id="rId15"/>
    <p:sldId id="329" r:id="rId16"/>
    <p:sldId id="330" r:id="rId17"/>
    <p:sldId id="331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1" r:id="rId26"/>
    <p:sldId id="347" r:id="rId27"/>
    <p:sldId id="348" r:id="rId28"/>
    <p:sldId id="351" r:id="rId29"/>
    <p:sldId id="352" r:id="rId30"/>
    <p:sldId id="359" r:id="rId31"/>
    <p:sldId id="360" r:id="rId32"/>
  </p:sldIdLst>
  <p:sldSz cx="9144000" cy="6858000" type="screen4x3"/>
  <p:notesSz cx="6858000" cy="994568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-99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0849" tIns="45425" rIns="90849" bIns="45425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0849" tIns="45425" rIns="90849" bIns="45425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1D67A05-5AF2-4434-A34A-0AE2B9A69E83}" type="datetimeFigureOut">
              <a:rPr lang="da-DK"/>
              <a:pPr>
                <a:defRPr/>
              </a:pPr>
              <a:t>24-05-2013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46177"/>
            <a:ext cx="2972547" cy="497921"/>
          </a:xfrm>
          <a:prstGeom prst="rect">
            <a:avLst/>
          </a:prstGeom>
        </p:spPr>
        <p:txBody>
          <a:bodyPr vert="horz" lIns="90849" tIns="45425" rIns="90849" bIns="45425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3852" y="9446177"/>
            <a:ext cx="2972547" cy="497921"/>
          </a:xfrm>
          <a:prstGeom prst="rect">
            <a:avLst/>
          </a:prstGeom>
        </p:spPr>
        <p:txBody>
          <a:bodyPr vert="horz" lIns="90849" tIns="45425" rIns="90849" bIns="45425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3E0FFA6-FBAE-4ED5-BC18-1B738729ABC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3270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2405D475-EC8F-49A0-B764-DDA589E54316}" type="datetimeFigureOut">
              <a:rPr lang="da-DK" smtClean="0"/>
              <a:pPr/>
              <a:t>24-05-2013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480" y="4724679"/>
            <a:ext cx="5487041" cy="4474924"/>
          </a:xfrm>
          <a:prstGeom prst="rect">
            <a:avLst/>
          </a:prstGeom>
        </p:spPr>
        <p:txBody>
          <a:bodyPr vert="horz" lIns="91879" tIns="45939" rIns="91879" bIns="45939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6177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3852" y="9446177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46002849-3C12-4657-85CC-E19368039C97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0543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12</a:t>
            </a:fld>
            <a:endParaRPr 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15</a:t>
            </a:fld>
            <a:endParaRPr lang="da-DK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16</a:t>
            </a:fld>
            <a:endParaRPr lang="da-DK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17</a:t>
            </a:fld>
            <a:endParaRPr lang="da-DK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18</a:t>
            </a:fld>
            <a:endParaRPr lang="da-DK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19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20</a:t>
            </a:fld>
            <a:endParaRPr lang="da-DK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21</a:t>
            </a:fld>
            <a:endParaRPr lang="da-DK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22</a:t>
            </a:fld>
            <a:endParaRPr lang="da-DK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23</a:t>
            </a:fld>
            <a:endParaRPr lang="da-DK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24</a:t>
            </a:fld>
            <a:endParaRPr lang="da-DK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25</a:t>
            </a:fld>
            <a:endParaRPr lang="da-DK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26</a:t>
            </a:fld>
            <a:endParaRPr lang="da-DK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27</a:t>
            </a:fld>
            <a:endParaRPr lang="da-DK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28</a:t>
            </a:fld>
            <a:endParaRPr lang="da-DK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29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30</a:t>
            </a:fld>
            <a:endParaRPr lang="da-DK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31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2849-3C12-4657-85CC-E19368039C97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78B70-452F-4C8A-B9B6-C5E9FEB982F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08E16-EB88-448B-B993-EFE17CAAE1A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55C62-1C3B-40B9-BFF4-7573C76BEA7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FB822-D31B-4ADC-9963-AF81727679D2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BBA9A-143A-4047-855F-49248FF9E45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D7D6A-D595-4A6E-82DC-E98F0833D24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095E3-3FE6-46AB-8B29-26044D6C2683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AE025-F846-427D-BA23-815DEE80EA0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812DF-6038-4FE8-A8CA-4E405F892A8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C0ED9-B816-46AE-A342-E52FAD83FC3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491EE-C8FF-403F-9540-DB37434C597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08EEDCE1-E0D1-4B1B-9128-466C79AC69B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frundet rektangel 5"/>
          <p:cNvSpPr/>
          <p:nvPr/>
        </p:nvSpPr>
        <p:spPr>
          <a:xfrm>
            <a:off x="571500" y="428625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1074415"/>
            <a:ext cx="7772400" cy="5738961"/>
          </a:xfrm>
        </p:spPr>
        <p:txBody>
          <a:bodyPr/>
          <a:lstStyle/>
          <a:p>
            <a:pPr algn="ctr" eaLnBrk="1" hangingPunct="1">
              <a:defRPr/>
            </a:pPr>
            <a:r>
              <a:rPr lang="da-DK" sz="2400" dirty="0" smtClean="0"/>
              <a:t>Dialog</a:t>
            </a:r>
            <a:br>
              <a:rPr lang="da-DK" sz="2400" dirty="0" smtClean="0"/>
            </a:br>
            <a:r>
              <a:rPr lang="da-DK" sz="2400" dirty="0" smtClean="0"/>
              <a:t>og</a:t>
            </a:r>
            <a:br>
              <a:rPr lang="da-DK" sz="2400" dirty="0" smtClean="0"/>
            </a:br>
            <a:r>
              <a:rPr lang="da-DK" sz="2400" dirty="0" smtClean="0"/>
              <a:t>gode spørgsmål</a:t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dirty="0" err="1" smtClean="0"/>
              <a:t>Facilitering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1050" b="0" i="1" cap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Brug dialog kortene til:</a:t>
            </a:r>
            <a:r>
              <a:rPr lang="da-DK" sz="900" i="1" cap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da-DK" sz="900" i="1" cap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a-DK" sz="900" i="1" cap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da-DK" sz="900" i="1" cap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a-DK" sz="1400" i="1" cap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Seminarer og workshops</a:t>
            </a:r>
            <a:br>
              <a:rPr lang="da-DK" sz="1400" i="1" cap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a-DK" sz="1400" i="1" cap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Opfølgning på foredrag</a:t>
            </a:r>
            <a:br>
              <a:rPr lang="da-DK" sz="1400" i="1" cap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a-DK" sz="1400" i="1" cap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da-DK" sz="1400" i="1" cap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a-DK" sz="1400" i="1" cap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tomme kort skal du selv udfylde </a:t>
            </a:r>
            <a:br>
              <a:rPr lang="da-DK" sz="1400" i="1" cap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a-DK" sz="1400" i="1" cap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 gode åbne spørgsmål, der passer til din konkrete situation.</a:t>
            </a:r>
            <a:br>
              <a:rPr lang="da-DK" sz="1400" i="1" cap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a-DK" sz="9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da-DK" sz="9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a-DK" sz="900" dirty="0" smtClean="0"/>
              <a:t/>
            </a:r>
            <a:br>
              <a:rPr lang="da-DK" sz="900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sz="1200" dirty="0" smtClean="0"/>
              <a:t>ISBN </a:t>
            </a:r>
            <a:r>
              <a:rPr lang="da-DK" sz="1400" b="0" dirty="0">
                <a:solidFill>
                  <a:srgbClr val="000000"/>
                </a:solidFill>
                <a:latin typeface="Calibri"/>
              </a:rPr>
              <a:t>978-87-994331-9-3</a:t>
            </a:r>
            <a:r>
              <a:rPr lang="da-DK" sz="1200" b="0" dirty="0">
                <a:solidFill>
                  <a:srgbClr val="000000"/>
                </a:solidFill>
                <a:latin typeface="Calibri"/>
              </a:rPr>
              <a:t/>
            </a:r>
            <a:br>
              <a:rPr lang="da-DK" sz="1200" b="0" dirty="0">
                <a:solidFill>
                  <a:srgbClr val="000000"/>
                </a:solidFill>
                <a:latin typeface="Calibri"/>
              </a:rPr>
            </a:br>
            <a:r>
              <a:rPr lang="da-DK" sz="1200" b="0" dirty="0" smtClean="0">
                <a:solidFill>
                  <a:srgbClr val="000000"/>
                </a:solidFill>
                <a:latin typeface="Calibri"/>
              </a:rPr>
              <a:t/>
            </a:r>
            <a:br>
              <a:rPr lang="da-DK" sz="1200" b="0" dirty="0" smtClean="0">
                <a:solidFill>
                  <a:srgbClr val="000000"/>
                </a:solidFill>
                <a:latin typeface="Calibri"/>
              </a:rPr>
            </a:br>
            <a:r>
              <a:rPr lang="da-DK" sz="1200" b="0" dirty="0" smtClean="0">
                <a:solidFill>
                  <a:srgbClr val="000000"/>
                </a:solidFill>
                <a:latin typeface="Calibri"/>
              </a:rPr>
              <a:t/>
            </a:r>
            <a:br>
              <a:rPr lang="da-DK" sz="1200" b="0" dirty="0" smtClean="0">
                <a:solidFill>
                  <a:srgbClr val="000000"/>
                </a:solidFill>
                <a:latin typeface="Calibri"/>
              </a:rPr>
            </a:br>
            <a:r>
              <a:rPr lang="da-DK" sz="1200" b="0" dirty="0" smtClean="0">
                <a:solidFill>
                  <a:srgbClr val="000000"/>
                </a:solidFill>
                <a:latin typeface="Calibri"/>
              </a:rPr>
              <a:t/>
            </a:r>
            <a:br>
              <a:rPr lang="da-DK" sz="1200" b="0" dirty="0" smtClean="0">
                <a:solidFill>
                  <a:srgbClr val="000000"/>
                </a:solidFill>
                <a:latin typeface="Calibri"/>
              </a:rPr>
            </a:br>
            <a:r>
              <a:rPr lang="da-DK" sz="1200" dirty="0" smtClean="0"/>
              <a:t/>
            </a:r>
            <a:br>
              <a:rPr lang="da-DK" sz="1200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pic>
        <p:nvPicPr>
          <p:cNvPr id="2052" name="Billede 7" descr="growth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Billede 8" descr="growth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Billede 9" descr="growth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ktangel 1"/>
          <p:cNvSpPr/>
          <p:nvPr/>
        </p:nvSpPr>
        <p:spPr>
          <a:xfrm>
            <a:off x="2321232" y="116632"/>
            <a:ext cx="4501552" cy="8925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da-DK" sz="3200" b="1" i="1" cap="none" spc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SMAGSPRØVE</a:t>
            </a:r>
          </a:p>
          <a:p>
            <a:pPr algn="ctr"/>
            <a:r>
              <a:rPr lang="da-DK" sz="2000" b="1" cap="none" spc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Køb det fulde sæt til 299 </a:t>
            </a:r>
            <a:r>
              <a:rPr lang="da-DK" sz="2000" b="1" cap="none" spc="0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kr</a:t>
            </a:r>
            <a:r>
              <a:rPr lang="da-DK" sz="2000" b="1" cap="none" spc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+ moms</a:t>
            </a:r>
            <a:endParaRPr lang="da-DK" sz="20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032319" y="1062416"/>
            <a:ext cx="708818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6000" b="1" dirty="0" smtClean="0"/>
              <a:t>Hvordan vil du omsætte det du har oplevet til praksis? </a:t>
            </a:r>
            <a:endParaRPr lang="da-DK" sz="6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1366540" y="1995608"/>
            <a:ext cx="637381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6000" b="1" dirty="0" smtClean="0"/>
              <a:t>Hvad er du blevet du inspireret til at gøre?</a:t>
            </a:r>
            <a:endParaRPr lang="da-DK" sz="6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225415" y="1700808"/>
            <a:ext cx="668580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Hvilket positivt eksempel fra din hverdag kommer du i tanke om?</a:t>
            </a:r>
            <a:endParaRPr lang="da-DK" sz="6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115616" y="1700808"/>
            <a:ext cx="6901829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Hvad har du brug for så du kan igangsætte det du drømmer om? </a:t>
            </a:r>
            <a:endParaRPr lang="da-DK" sz="6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39552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1377829" y="1995549"/>
            <a:ext cx="637381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6000" b="1" dirty="0" smtClean="0"/>
              <a:t>Hvordan sikrer vi at budskabet bliver udbredt?</a:t>
            </a:r>
            <a:endParaRPr lang="da-DK" sz="6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377829" y="1995549"/>
            <a:ext cx="63738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6000" b="1" dirty="0" smtClean="0"/>
              <a:t>Hvordan holder vi ilden i gang?</a:t>
            </a:r>
            <a:endParaRPr lang="da-DK" sz="6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332656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1377829" y="1995608"/>
            <a:ext cx="637381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6000" b="1" dirty="0" smtClean="0"/>
              <a:t>Hvad vil du gøre anderledes inspireret af i dag?</a:t>
            </a:r>
            <a:endParaRPr lang="da-DK" sz="60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861451" y="1772816"/>
            <a:ext cx="740360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Hvis du skulle ændre på noget i hverdagen – hvad skulle det være?</a:t>
            </a:r>
            <a:endParaRPr lang="da-DK" sz="6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082852" y="1530351"/>
            <a:ext cx="694531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6000" b="1" dirty="0" smtClean="0"/>
              <a:t>Hvad ville være det mest radikale at gøre? </a:t>
            </a:r>
            <a:endParaRPr lang="da-DK" sz="60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377829" y="908720"/>
            <a:ext cx="637381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6000" b="1" dirty="0" smtClean="0"/>
              <a:t>Hvilke fordele og positive konsekvenser kan du komme i tanke om?</a:t>
            </a:r>
            <a:endParaRPr lang="da-DK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994178" y="2448690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Hvad hæfter </a:t>
            </a:r>
          </a:p>
          <a:p>
            <a:pPr algn="ctr"/>
            <a:r>
              <a:rPr lang="da-DK" sz="6000" b="1" dirty="0" smtClean="0"/>
              <a:t>du dig især ved?</a:t>
            </a:r>
            <a:endParaRPr lang="da-DK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827585" y="1862822"/>
            <a:ext cx="748883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Hvad skulle vi gøre først – for at lykkes?</a:t>
            </a:r>
            <a:endParaRPr lang="da-DK" sz="60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1377829" y="2204864"/>
            <a:ext cx="637381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6000" b="1" dirty="0" smtClean="0"/>
              <a:t>Hvem vil give dig positiv støtte undervejs?</a:t>
            </a:r>
            <a:endParaRPr lang="da-DK" sz="60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077475" y="1700808"/>
            <a:ext cx="698477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Hvad kan du gøre allerede nu for at sikre dig energi til hele rejsen? </a:t>
            </a:r>
            <a:endParaRPr lang="da-DK" sz="60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1222874" y="1515556"/>
            <a:ext cx="667278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Hvad skal sikre, at vi holder fokus og er vedholdende? </a:t>
            </a:r>
            <a:endParaRPr lang="da-DK" sz="60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009741" y="1526845"/>
            <a:ext cx="712879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Hvis du skulle drømme vildt</a:t>
            </a:r>
            <a:br>
              <a:rPr lang="da-DK" sz="6000" b="1" dirty="0" smtClean="0"/>
            </a:br>
            <a:r>
              <a:rPr lang="da-DK" sz="6000" b="1" dirty="0" smtClean="0"/>
              <a:t>- hvad ville du så gøre anderledes?</a:t>
            </a:r>
            <a:endParaRPr lang="da-DK" sz="60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1198562" y="1628800"/>
            <a:ext cx="675781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Hvilke positive færdigheder oplever du der er tilstede? </a:t>
            </a:r>
            <a:endParaRPr lang="da-DK" sz="60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39552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891044" y="1995549"/>
            <a:ext cx="734481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Hvordan skabes der ejerskab?</a:t>
            </a:r>
            <a:endParaRPr lang="da-DK" sz="60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1377829" y="1995608"/>
            <a:ext cx="637381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6000" b="1" dirty="0" smtClean="0"/>
              <a:t>Hvad vil du især være opmærksom på?</a:t>
            </a:r>
            <a:endParaRPr lang="da-DK" sz="6000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949022" y="1540583"/>
            <a:ext cx="723106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6000" b="1" dirty="0" smtClean="0"/>
              <a:t>Hvem vil du gerne give et løfte?</a:t>
            </a:r>
          </a:p>
          <a:p>
            <a:pPr algn="ctr"/>
            <a:r>
              <a:rPr lang="da-DK" sz="6000" b="1" dirty="0" smtClean="0"/>
              <a:t>- Og om hvad? </a:t>
            </a:r>
            <a:endParaRPr lang="da-DK" sz="60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1107068" y="1995549"/>
            <a:ext cx="693534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Hvilke af dine værdier er du blevet udfordret på?</a:t>
            </a:r>
            <a:endParaRPr lang="da-DK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367898" y="2448690"/>
            <a:ext cx="63738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6000" b="1" dirty="0" smtClean="0"/>
              <a:t>Hvad er vigtigt for dig?</a:t>
            </a:r>
            <a:endParaRPr lang="da-DK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1107068" y="1995549"/>
            <a:ext cx="693534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Hvilke af dine værdier er du blevet udfordret på?</a:t>
            </a:r>
            <a:endParaRPr lang="da-DK" sz="6000" b="1" dirty="0"/>
          </a:p>
        </p:txBody>
      </p:sp>
    </p:spTree>
    <p:extLst>
      <p:ext uri="{BB962C8B-B14F-4D97-AF65-F5344CB8AC3E}">
        <p14:creationId xmlns:p14="http://schemas.microsoft.com/office/powerpoint/2010/main" val="35883585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1107068" y="1556792"/>
            <a:ext cx="693534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Hvis du møder modstand – hvad vil du så gøre? Hvem kan hjælpe?</a:t>
            </a:r>
            <a:endParaRPr lang="da-DK" sz="6000" b="1" dirty="0"/>
          </a:p>
        </p:txBody>
      </p:sp>
    </p:spTree>
    <p:extLst>
      <p:ext uri="{BB962C8B-B14F-4D97-AF65-F5344CB8AC3E}">
        <p14:creationId xmlns:p14="http://schemas.microsoft.com/office/powerpoint/2010/main" val="3588358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225415" y="2448690"/>
            <a:ext cx="668580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Hvad inspireres du til?</a:t>
            </a:r>
            <a:endParaRPr lang="da-DK" sz="6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176335" y="1995549"/>
            <a:ext cx="678004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Hvad har du fået mod på?</a:t>
            </a:r>
            <a:endParaRPr lang="da-DK" sz="6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971600" y="1526845"/>
            <a:ext cx="7189861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Hvilke 3 ting vil du dele med en kollega i morgen?</a:t>
            </a:r>
            <a:endParaRPr lang="da-DK" sz="6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861451" y="1991275"/>
            <a:ext cx="741682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Hvad gav mest mening for dig? </a:t>
            </a:r>
            <a:endParaRPr lang="da-DK" sz="6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994178" y="1995549"/>
            <a:ext cx="712879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Hvad synes du var hoved budskaberne? </a:t>
            </a:r>
            <a:endParaRPr lang="da-DK" sz="6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571500" y="260648"/>
            <a:ext cx="8001000" cy="62865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751302" y="1995549"/>
            <a:ext cx="7632849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6000" b="1" dirty="0" smtClean="0"/>
              <a:t>Hvem skal du inspirere med det du har oplevet? </a:t>
            </a:r>
            <a:endParaRPr lang="da-DK" sz="6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330</Words>
  <Application>Microsoft Office PowerPoint</Application>
  <PresentationFormat>Skærmshow (4:3)</PresentationFormat>
  <Paragraphs>66</Paragraphs>
  <Slides>31</Slides>
  <Notes>31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31</vt:i4>
      </vt:variant>
    </vt:vector>
  </HeadingPairs>
  <TitlesOfParts>
    <vt:vector size="32" baseType="lpstr">
      <vt:lpstr>Standarddesign</vt:lpstr>
      <vt:lpstr>Dialog og gode spørgsmål   Facilitering  Brug dialog kortene til:  Seminarer og workshops Opfølgning på foredrag  De tomme kort skal du selv udfylde  med gode åbne spørgsmål, der passer til din konkrete situation.    ISBN 978-87-994331-9-3      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Uption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Pia Torreck</dc:creator>
  <cp:lastModifiedBy>Pia</cp:lastModifiedBy>
  <cp:revision>53</cp:revision>
  <dcterms:created xsi:type="dcterms:W3CDTF">2006-11-08T14:19:35Z</dcterms:created>
  <dcterms:modified xsi:type="dcterms:W3CDTF">2013-05-24T05:31:39Z</dcterms:modified>
</cp:coreProperties>
</file>